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8" r:id="rId10"/>
    <p:sldId id="263" r:id="rId11"/>
    <p:sldId id="264" r:id="rId12"/>
    <p:sldId id="265" r:id="rId13"/>
    <p:sldId id="273" r:id="rId14"/>
    <p:sldId id="266" r:id="rId15"/>
    <p:sldId id="269" r:id="rId16"/>
    <p:sldId id="270" r:id="rId17"/>
    <p:sldId id="274" r:id="rId18"/>
    <p:sldId id="271" r:id="rId19"/>
    <p:sldId id="272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23" autoAdjust="0"/>
  </p:normalViewPr>
  <p:slideViewPr>
    <p:cSldViewPr>
      <p:cViewPr varScale="1">
        <p:scale>
          <a:sx n="66" d="100"/>
          <a:sy n="66" d="100"/>
        </p:scale>
        <p:origin x="193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7CEA9-C5D0-4665-86E1-75AB4A5F4FF5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1A3B7-98E4-443C-B255-7447471F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754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1A3B7-98E4-443C-B255-7447471F083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90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A18B947-E7A2-4A83-8452-7059DEA501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DC3219FB-7DA8-4154-AE98-6AB681B1D06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romfg.2019.03.037" TargetMode="External"/><Relationship Id="rId2" Type="http://schemas.openxmlformats.org/officeDocument/2006/relationships/hyperlink" Target="https://doi.org/10.1016/j.egyr.2024.09.0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00521-023-08809-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44624"/>
            <a:ext cx="8856984" cy="6696744"/>
          </a:xfrm>
        </p:spPr>
        <p:txBody>
          <a:bodyPr/>
          <a:lstStyle/>
          <a:p>
            <a:r>
              <a:rPr lang="en-US" sz="1800" b="1" dirty="0">
                <a:solidFill>
                  <a:srgbClr val="C00000"/>
                </a:solidFill>
                <a:latin typeface="Arial Black" pitchFamily="34" charset="0"/>
              </a:rPr>
              <a:t>OM SAKTHI</a:t>
            </a:r>
          </a:p>
          <a:p>
            <a:r>
              <a:rPr lang="en-US" sz="1800" b="1" dirty="0">
                <a:solidFill>
                  <a:srgbClr val="C00000"/>
                </a:solidFill>
                <a:latin typeface="Arial Black" pitchFamily="34" charset="0"/>
              </a:rPr>
              <a:t>ADHIPARASAKTHI ENGINEERING COLLEGE</a:t>
            </a:r>
          </a:p>
          <a:p>
            <a:r>
              <a:rPr lang="en-US" sz="1800" b="1" dirty="0">
                <a:solidFill>
                  <a:srgbClr val="C00000"/>
                </a:solidFill>
                <a:latin typeface="Arial Black" pitchFamily="34" charset="0"/>
              </a:rPr>
              <a:t>MELMARUVATHUR - 603319</a:t>
            </a:r>
          </a:p>
          <a:p>
            <a:r>
              <a:rPr lang="en-US" sz="1800" b="1" dirty="0">
                <a:solidFill>
                  <a:srgbClr val="0070C0"/>
                </a:solidFill>
                <a:latin typeface="Arial Black" pitchFamily="34" charset="0"/>
              </a:rPr>
              <a:t>DEPARTMENT OF COMPUTER SCIENCE AND ENGINEERING</a:t>
            </a:r>
          </a:p>
          <a:p>
            <a:endParaRPr lang="en-US" sz="1800" b="1" dirty="0">
              <a:solidFill>
                <a:srgbClr val="0070C0"/>
              </a:solidFill>
              <a:latin typeface="Arial Black" pitchFamily="34" charset="0"/>
            </a:endParaRPr>
          </a:p>
          <a:p>
            <a:endParaRPr lang="en-US" sz="1800" b="1" dirty="0">
              <a:solidFill>
                <a:srgbClr val="0070C0"/>
              </a:solidFill>
              <a:latin typeface="Arial Black" pitchFamily="34" charset="0"/>
            </a:endParaRPr>
          </a:p>
          <a:p>
            <a:endParaRPr lang="en-US" sz="1800" b="1" dirty="0">
              <a:solidFill>
                <a:srgbClr val="0070C0"/>
              </a:solidFill>
              <a:latin typeface="Arial Black" pitchFamily="34" charset="0"/>
            </a:endParaRPr>
          </a:p>
          <a:p>
            <a:endParaRPr lang="en-US" sz="1800" b="1" dirty="0">
              <a:solidFill>
                <a:srgbClr val="0070C0"/>
              </a:solidFill>
              <a:latin typeface="Arial Black" pitchFamily="34" charset="0"/>
            </a:endParaRPr>
          </a:p>
          <a:p>
            <a:endParaRPr lang="en-US" sz="1800" b="1" dirty="0">
              <a:solidFill>
                <a:srgbClr val="0070C0"/>
              </a:solidFill>
              <a:latin typeface="Arial Black" pitchFamily="34" charset="0"/>
            </a:endParaRPr>
          </a:p>
          <a:p>
            <a:pPr algn="l"/>
            <a:endParaRPr lang="en-US" sz="1800" dirty="0"/>
          </a:p>
          <a:p>
            <a:pPr algn="l"/>
            <a:endParaRPr lang="en-US" sz="1800" b="1" dirty="0"/>
          </a:p>
          <a:p>
            <a:pPr algn="l"/>
            <a:endParaRPr lang="en-US" sz="1800" b="1" dirty="0"/>
          </a:p>
          <a:p>
            <a:pPr algn="l"/>
            <a:endParaRPr lang="en-US" sz="1800" b="1" dirty="0"/>
          </a:p>
          <a:p>
            <a:endParaRPr lang="en-US" sz="1800" b="1" dirty="0">
              <a:solidFill>
                <a:srgbClr val="0070C0"/>
              </a:solidFill>
              <a:latin typeface="Arial Black" pitchFamily="34" charset="0"/>
            </a:endParaRPr>
          </a:p>
          <a:p>
            <a:endParaRPr lang="en-US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628799"/>
            <a:ext cx="8229600" cy="1224137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CS3811 Project Work / Internship</a:t>
            </a:r>
            <a:br>
              <a:rPr lang="en-US" dirty="0"/>
            </a:br>
            <a:r>
              <a:rPr lang="en-US" sz="2700" b="1" dirty="0">
                <a:solidFill>
                  <a:srgbClr val="FFFF00"/>
                </a:solidFill>
              </a:rPr>
              <a:t>Anna University Viva Voce Examination</a:t>
            </a:r>
            <a:br>
              <a:rPr lang="en-US" sz="2700" b="1" dirty="0">
                <a:solidFill>
                  <a:srgbClr val="FFFF00"/>
                </a:solidFill>
              </a:rPr>
            </a:br>
            <a:r>
              <a:rPr lang="en-US" sz="2700" b="1" dirty="0">
                <a:solidFill>
                  <a:srgbClr val="FFFF00"/>
                </a:solidFill>
              </a:rPr>
              <a:t>30-05-2025 and 31-05-2025</a:t>
            </a:r>
            <a:br>
              <a:rPr lang="en-US" sz="2700" b="1" dirty="0">
                <a:solidFill>
                  <a:srgbClr val="FFFF00"/>
                </a:solidFill>
              </a:rPr>
            </a:br>
            <a:r>
              <a:rPr lang="en-US" sz="1600" b="1" dirty="0">
                <a:solidFill>
                  <a:srgbClr val="FFFF00"/>
                </a:solidFill>
              </a:rPr>
              <a:t>Semester 8</a:t>
            </a:r>
            <a:endParaRPr lang="en-US" sz="2700" b="1" dirty="0">
              <a:solidFill>
                <a:srgbClr val="FFFF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7" y="168306"/>
            <a:ext cx="819452" cy="94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68306"/>
            <a:ext cx="914191" cy="91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5576" y="3167102"/>
            <a:ext cx="786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INTEGRATED SYSTEM OF SOLAR TRACKING, LI-FI TECHNOLOGY AND INDUSTRIAL ENERGY AUTOMATION FOR SMART SUSTAINABLE SOLUTIONS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3" y="4677236"/>
            <a:ext cx="3947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Presented By,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pPr algn="just"/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 Jayanthi M               (420421104030)</a:t>
            </a:r>
          </a:p>
          <a:p>
            <a:pPr algn="just"/>
            <a:r>
              <a:rPr lang="en-US" sz="18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 Swathi E                  (420421104078)</a:t>
            </a:r>
          </a:p>
          <a:p>
            <a:pPr algn="just"/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 Swetha N                 (420421014081)</a:t>
            </a:r>
            <a:endParaRPr lang="en-US" sz="18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8144" y="4757913"/>
            <a:ext cx="309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Guided By, </a:t>
            </a:r>
          </a:p>
          <a:p>
            <a:endParaRPr lang="en-US" b="1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Ms. T.M. Padmapriya</a:t>
            </a:r>
          </a:p>
          <a:p>
            <a:r>
              <a:rPr lang="en-US" b="1" dirty="0">
                <a:solidFill>
                  <a:srgbClr val="00B0F0"/>
                </a:solidFill>
              </a:rPr>
              <a:t>AP/CSE</a:t>
            </a:r>
          </a:p>
        </p:txBody>
      </p:sp>
    </p:spTree>
    <p:extLst>
      <p:ext uri="{BB962C8B-B14F-4D97-AF65-F5344CB8AC3E}">
        <p14:creationId xmlns:p14="http://schemas.microsoft.com/office/powerpoint/2010/main" val="12627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7249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Methodology / Technology Used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999E22-23DF-5286-D29C-7C1B36086BF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3347864" y="1224998"/>
            <a:ext cx="5796136" cy="419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Python for fire detection with YOLO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Arduino to control hardware and automation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Employed sensors, LEDs, stepper motors, and relays for tracking, lighting, and control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Followed Agile methodology with step-by-step development and weekly testing/improvements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hardware and software in parallel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YOLOv8 as the AI model for fire detection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Arduino platform for automation and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60D22-EC5B-A3CE-CA8F-985078BA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2816"/>
            <a:ext cx="2952327" cy="30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5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7249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Implementation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218DAE-F6C6-7932-DB61-62C20FF8D2C6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79512" y="885774"/>
            <a:ext cx="8712969" cy="566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Arduino, sensors, and Li-Fi communication modules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read sunlight sensors to adjust solar panel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position via stepper motor for optimal tracking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Python with YOLOv8 to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 feed for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real-time fire detection upon fire detection trigger alert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signals and activate safety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 data and alerts through Li-Fi technology using LEDs as transmitters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Li-Fi ensures secure, high-speed communication between system components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runs continuously, combining hardware control and AI-based fire detection with wireless data transfer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and tested modules incrementally following Agile methodology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079B8-F59B-3969-8330-932717A9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12776"/>
            <a:ext cx="324035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5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58615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Results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913582"/>
            <a:ext cx="8568952" cy="53957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Tracking Snapshot: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Fidelity (Li-Fi) Snapshot:</a:t>
            </a:r>
            <a:br>
              <a:rPr lang="en-US" sz="2000" dirty="0"/>
            </a:b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C0B1B-ADF7-A047-C7EA-24FFBB93E2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84" b="23530"/>
          <a:stretch/>
        </p:blipFill>
        <p:spPr>
          <a:xfrm>
            <a:off x="467543" y="1417420"/>
            <a:ext cx="3357880" cy="22996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2C2A0B-EE3D-3E75-36C3-B8293979EE31}"/>
              </a:ext>
            </a:extLst>
          </p:cNvPr>
          <p:cNvSpPr/>
          <p:nvPr/>
        </p:nvSpPr>
        <p:spPr>
          <a:xfrm>
            <a:off x="3969437" y="1268760"/>
            <a:ext cx="4923043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Displays real-time alignment of the solar panel based on LDR sensor inputs, with the stepper motor adjusting the panel position according to sunlight intensity.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8B2DB-C59A-DBCD-6C3C-C864C8B678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60" b="46414"/>
          <a:stretch/>
        </p:blipFill>
        <p:spPr>
          <a:xfrm>
            <a:off x="467543" y="4377084"/>
            <a:ext cx="3357879" cy="2071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E5AAF2-3ADE-90B7-DB35-D6B7B8B57C15}"/>
              </a:ext>
            </a:extLst>
          </p:cNvPr>
          <p:cNvSpPr txBox="1"/>
          <p:nvPr/>
        </p:nvSpPr>
        <p:spPr>
          <a:xfrm>
            <a:off x="3969437" y="4509120"/>
            <a:ext cx="5067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data transmission through LED light, with the receiver decoding the signal accurately under controlled lighting, proving reliable short-range wireless communication.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5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1DD6-F06A-E4FB-03AF-A3624F07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207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Results and Testing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155D-C117-C23D-9053-324FC2B2B97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95536" y="1052736"/>
            <a:ext cx="8424936" cy="5530626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Fire Detection Snapshot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Dashboard Alert Snapshot:</a:t>
            </a:r>
            <a:br>
              <a:rPr lang="en-US" dirty="0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3C95E-B8CA-F923-A923-20BEA412C2BF}"/>
              </a:ext>
            </a:extLst>
          </p:cNvPr>
          <p:cNvSpPr/>
          <p:nvPr/>
        </p:nvSpPr>
        <p:spPr>
          <a:xfrm>
            <a:off x="3851920" y="1628800"/>
            <a:ext cx="5184576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Captures the output of the YOLO-based fire detection system identifying flames in a test environment, with bounding boxes marking the detected fire regions.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7557D-5F62-E686-87FF-1E601B8567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60" b="7547"/>
          <a:stretch/>
        </p:blipFill>
        <p:spPr>
          <a:xfrm>
            <a:off x="395536" y="4005064"/>
            <a:ext cx="3384376" cy="25782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E3A3D5-2E8C-D2A2-FF68-76A22BFA5782}"/>
              </a:ext>
            </a:extLst>
          </p:cNvPr>
          <p:cNvSpPr/>
          <p:nvPr/>
        </p:nvSpPr>
        <p:spPr>
          <a:xfrm>
            <a:off x="3923928" y="4149080"/>
            <a:ext cx="4824536" cy="2434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Highlights the alert system on the dashboard triggered by fire detection, showing real-time notifications and system status updates for user awareness.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5836CC-A910-C4F3-1C1F-3DA674BD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7" y="1617316"/>
            <a:ext cx="3265849" cy="16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2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404663"/>
            <a:ext cx="7772400" cy="51100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Challenges Faced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AC6669-2293-FC0F-38B9-EBC1DB464F50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51520" y="915667"/>
            <a:ext cx="8712968" cy="511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Faced difficulty in integrating solar panel with stepper motor for tracking. Resolved by calibrating sensor thresholds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optimizing the control code.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model showed low accuracy in fire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detection due to poor lighting and noisy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background. Resolved by retraining the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with improved datasets and applying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techniques.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Li-Fi transmission was unstable because of ambient light interference. Fixed by implementing frequency modulation and adjusting LED intensity.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Managing time between academic activities and the project was challenging. Overcame this by following a weekly plan and breaking tasks into smaller goals.</a:t>
            </a:r>
          </a:p>
        </p:txBody>
      </p:sp>
      <p:pic>
        <p:nvPicPr>
          <p:cNvPr id="5122" name="Picture 2" descr="Top 10 Challenging Icon PowerPoint Presentation Templates in 2025">
            <a:extLst>
              <a:ext uri="{FF2B5EF4-FFF2-40B4-BE49-F238E27FC236}">
                <a16:creationId xmlns:a16="http://schemas.microsoft.com/office/drawing/2014/main" id="{5B06C0F0-A65A-0443-8CF1-FFF8E4D07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0" t="20455" r="31295"/>
          <a:stretch/>
        </p:blipFill>
        <p:spPr bwMode="auto">
          <a:xfrm>
            <a:off x="5148064" y="2060848"/>
            <a:ext cx="360040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45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7249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51920" y="1196752"/>
            <a:ext cx="5184576" cy="53285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real-time mobile app monitoring for Li-Fi data transmission and fire alerts.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lead-acid battery with lithium-ion for better energy efficiency and longevity.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YOLOv8 for enhanced fire detection accuracy and faster processing.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energy usage by incorporating smart sensors that activate the system only when needed.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to scale the system for industrial-level automation and multi-zone monitoring.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deployment includes solar farms, warehouses, and remote factories for sustainable, wireless communication and safety.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A736C-1856-8B37-67A8-5C20C1A3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36004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7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772400" cy="50405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764704"/>
            <a:ext cx="8640960" cy="381642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developed an integrated system combining solar tracking, Li-Fi communication, and fire detection using YOLO.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real-time solar panel alignment, stable data transmission via Li-Fi, and accurate fire detection in controlled environments.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hands-on experience in working with Arduino, sensors, machine learning models, and embedded systems.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skills in hardware-software integration, teamwork, problem-solving, and project planning.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demonstrates the potential for smart, sustainable, and automated solutions in industrial and remote environments.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AE09C-38B2-8737-960A-483DD5F33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293096"/>
            <a:ext cx="784440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7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5691-811F-D0B2-C716-5B9B4A93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20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Demo Video of Project</a:t>
            </a:r>
            <a:endParaRPr lang="en-IN" sz="3600" b="1" dirty="0">
              <a:solidFill>
                <a:srgbClr val="C00000"/>
              </a:solidFill>
            </a:endParaRPr>
          </a:p>
        </p:txBody>
      </p:sp>
      <p:pic>
        <p:nvPicPr>
          <p:cNvPr id="6" name="WhatsApp Video 2025-05-22 at 7.37.18 PM (1)">
            <a:hlinkClick r:id="" action="ppaction://media"/>
            <a:extLst>
              <a:ext uri="{FF2B5EF4-FFF2-40B4-BE49-F238E27FC236}">
                <a16:creationId xmlns:a16="http://schemas.microsoft.com/office/drawing/2014/main" id="{772F0D87-D5BC-989B-F3B8-24A0FE249611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1052736"/>
            <a:ext cx="6552728" cy="5112568"/>
          </a:xfrm>
        </p:spPr>
      </p:pic>
    </p:spTree>
    <p:extLst>
      <p:ext uri="{BB962C8B-B14F-4D97-AF65-F5344CB8AC3E}">
        <p14:creationId xmlns:p14="http://schemas.microsoft.com/office/powerpoint/2010/main" val="48769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7249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913582"/>
            <a:ext cx="8640960" cy="5683770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IN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Kumba, K., Upender, P., </a:t>
            </a:r>
            <a:r>
              <a:rPr lang="en-IN" sz="3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Buduma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P., Sarkar, M., Simon, S. P., &amp; Gundu, V. (2024). Solar tracking systems: Advancements, challenges, and future directions: A review. </a:t>
            </a:r>
            <a:r>
              <a:rPr lang="en-IN" sz="3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 Reports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3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3566-3583.</a:t>
            </a:r>
            <a:r>
              <a:rPr lang="en-IN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3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https://doi.org/10.1016/j.egyr.2024.09.038</a:t>
            </a:r>
            <a:endParaRPr lang="en-IN" sz="33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IN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Mukku, V. D., Lang, S., &amp; </a:t>
            </a:r>
            <a:r>
              <a:rPr lang="en-IN" sz="3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Reggelin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T. (2019). Integration of Li-Fi technology in an industry 4.0 learning factory. </a:t>
            </a:r>
            <a:r>
              <a:rPr lang="en-IN" sz="3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Procedia Manufacturing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3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232-238.</a:t>
            </a:r>
            <a:r>
              <a:rPr lang="en-IN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3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https://doi.org/10.1016/j.promfg.2019.03.037</a:t>
            </a:r>
            <a:endParaRPr lang="en-IN" sz="3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IN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Kouhini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M., Kottke, C., Ma, Z., Freund, R., Jungnickel, V., Müller, M., ... &amp; Linnartz, J. P. M. (2021). Li-Fi positioning for industry 4.0. </a:t>
            </a:r>
            <a:r>
              <a:rPr lang="en-IN" sz="3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Journal of Selected Topics in Quantum Electronics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3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(6), 1-15.</a:t>
            </a:r>
            <a:r>
              <a:rPr lang="en-IN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3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https://doi.org/10.1016/j.promfg.2019.03.037</a:t>
            </a:r>
            <a:endParaRPr lang="en-IN" sz="3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Talaat, F. M., &amp; </a:t>
            </a:r>
            <a:r>
              <a:rPr lang="en-IN" sz="3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ZainEldin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H. (2023). An improved fire detection approach based on YOLO-v8 for smart cities. </a:t>
            </a:r>
            <a:r>
              <a:rPr lang="en-IN" sz="3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 Computing and Applications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33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IN" sz="3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(28), 20939-20954.</a:t>
            </a:r>
            <a:r>
              <a:rPr lang="en-IN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3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https://doi.org/10.1007/s00521-023-08809-1</a:t>
            </a:r>
            <a:endParaRPr lang="en-IN" sz="3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1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0375" y="692696"/>
            <a:ext cx="7928049" cy="5616624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accent1"/>
                </a:solidFill>
                <a:latin typeface="Cambria" pitchFamily="18" charset="0"/>
                <a:ea typeface="Cambria" pitchFamily="18" charset="0"/>
              </a:rPr>
              <a:t> Thank You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AutoShape 2" descr="Why You Shouldn't Use a Thank You Slid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1,180 Any Questions Stock Photos - Free &amp; Royalty-Free Stock ...">
            <a:extLst>
              <a:ext uri="{FF2B5EF4-FFF2-40B4-BE49-F238E27FC236}">
                <a16:creationId xmlns:a16="http://schemas.microsoft.com/office/drawing/2014/main" id="{57752CDC-77CE-1BD2-7707-92FC83F3B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72" y="1772816"/>
            <a:ext cx="6957008" cy="455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51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7249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51920" y="1196752"/>
            <a:ext cx="4968552" cy="525658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Industries need better energy use, faster communication, and safety. Current systems are static, slow, 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manual.This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builds a smart system using solar tracking, Li-Fi, and fire detection to improve energy use, communication, and safety.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Tracks sun for more solar power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Li-Fi gives interference-free data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fire early using AI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in smart and remote areas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55425-B825-1ADC-CD7D-C111CB5A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38" b="2669"/>
          <a:stretch/>
        </p:blipFill>
        <p:spPr>
          <a:xfrm>
            <a:off x="179512" y="1412776"/>
            <a:ext cx="381642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35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906C-F13F-14A4-B4EC-A152931F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5121A-DE2C-5373-3017-973CB903F4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727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7249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23928" y="1268760"/>
            <a:ext cx="4968552" cy="475252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solar panels reduce energy output, Wi-Fi is unreliable due to interference, and fire detection systems are often slow. There's also a lack of automation in managing energy and safety.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focuses on combining solar tracking, Li-Fi communication, and AI-based fire detection. It stays within energy, communication, and safety areas, mainly for industrial use.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59DC8-7CA7-8F66-6D3E-E77929E08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352839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5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79208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30985F-E4B7-B868-AF1F-7F65456B6C3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3491880" y="955795"/>
            <a:ext cx="5544616" cy="557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 sunlight to boost solar energy using a moving panel system with sensors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Li-Fi for fast, secure, and interference-free communication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 fire in real-time using YOLO for better safety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 energy and safety systems with Arduino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Promote smart, eco-friendly, and self-sustaining industrial operations and automations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manual monitoring and improve system efficiency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C0B84-9A95-22C9-5F14-BF101245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4" y="1022750"/>
            <a:ext cx="3352996" cy="52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5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Literature Survey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67D5622-5D2D-F861-3B38-831154C5ECB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03904601"/>
              </p:ext>
            </p:extLst>
          </p:nvPr>
        </p:nvGraphicFramePr>
        <p:xfrm>
          <a:off x="323528" y="913582"/>
          <a:ext cx="8640960" cy="5614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140">
                  <a:extLst>
                    <a:ext uri="{9D8B030D-6E8A-4147-A177-3AD203B41FA5}">
                      <a16:colId xmlns:a16="http://schemas.microsoft.com/office/drawing/2014/main" val="50732006"/>
                    </a:ext>
                  </a:extLst>
                </a:gridCol>
                <a:gridCol w="3202195">
                  <a:extLst>
                    <a:ext uri="{9D8B030D-6E8A-4147-A177-3AD203B41FA5}">
                      <a16:colId xmlns:a16="http://schemas.microsoft.com/office/drawing/2014/main" val="2661420033"/>
                    </a:ext>
                  </a:extLst>
                </a:gridCol>
                <a:gridCol w="2414385">
                  <a:extLst>
                    <a:ext uri="{9D8B030D-6E8A-4147-A177-3AD203B41FA5}">
                      <a16:colId xmlns:a16="http://schemas.microsoft.com/office/drawing/2014/main" val="330067356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476981105"/>
                    </a:ext>
                  </a:extLst>
                </a:gridCol>
              </a:tblGrid>
              <a:tr h="8594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with your solution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Gaps Identified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57172"/>
                  </a:ext>
                </a:extLst>
              </a:tr>
              <a:tr h="90668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Li-Fi Enabled IoT Framework for Industrial Communication (2025) enables energy-efficient and seamless data transfer using Li-Fi and IoT protocols.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 system integrates Li-Fi for fire detection alerts, but not focused on industrial communication.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Degrades with high-density network traffic; lacks robustness for varied environments.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092016"/>
                  </a:ext>
                </a:extLst>
              </a:tr>
              <a:tr h="90668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Multi-Sensor Integration for Smart Fire Safety (2025) uses sensor fusion (Smoke, IR, Gas) and YOLOv8 to improve fire detection reliability.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Closely aligns with your fire detection module using multiple sensors and YOLO.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Complexity in managing diverse sensor data; integration challenge persists.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21904"/>
                  </a:ext>
                </a:extLst>
              </a:tr>
              <a:tr h="90668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 Detection in Solar Systems (2025) identifies hazards using YOLO and thermal sensors, and sends real-time alerts.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Directly relates to your YOLO and thermal sensor-based fire detection module.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produce false positives from temperature changes or reflections.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566119"/>
                  </a:ext>
                </a:extLst>
              </a:tr>
              <a:tr h="90668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Edge-Based Solar Monitoring System (2024) focuses on reducing latency in solar monitoring using edge computing and IoT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Similar in terms of real-time monitoring and control objectives.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processing capacity on edge devices restricts scalability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474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45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6393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Literature Survey Contd.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F39373A-7F39-A6C0-07A1-F000DB8F43A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54181627"/>
              </p:ext>
            </p:extLst>
          </p:nvPr>
        </p:nvGraphicFramePr>
        <p:xfrm>
          <a:off x="395536" y="828039"/>
          <a:ext cx="8568952" cy="5769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1276054441"/>
                    </a:ext>
                  </a:extLst>
                </a:gridCol>
                <a:gridCol w="3088966">
                  <a:extLst>
                    <a:ext uri="{9D8B030D-6E8A-4147-A177-3AD203B41FA5}">
                      <a16:colId xmlns:a16="http://schemas.microsoft.com/office/drawing/2014/main" val="327336786"/>
                    </a:ext>
                  </a:extLst>
                </a:gridCol>
                <a:gridCol w="2473652">
                  <a:extLst>
                    <a:ext uri="{9D8B030D-6E8A-4147-A177-3AD203B41FA5}">
                      <a16:colId xmlns:a16="http://schemas.microsoft.com/office/drawing/2014/main" val="3823836791"/>
                    </a:ext>
                  </a:extLst>
                </a:gridCol>
                <a:gridCol w="2142238">
                  <a:extLst>
                    <a:ext uri="{9D8B030D-6E8A-4147-A177-3AD203B41FA5}">
                      <a16:colId xmlns:a16="http://schemas.microsoft.com/office/drawing/2014/main" val="548823156"/>
                    </a:ext>
                  </a:extLst>
                </a:gridCol>
              </a:tblGrid>
              <a:tr h="7578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with your solution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Gaps Identified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7009"/>
                  </a:ext>
                </a:extLst>
              </a:tr>
              <a:tr h="152757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AI-Powered Predictive Maintenance for Solar Panels (2024) uses ML and sensor fusion to predict panel failures and reduce downtime.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 solution focuses on fire detection, not predictive maintenance.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Needs large training datasets and is not suitable for sudden anomalies like fires.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121039"/>
                  </a:ext>
                </a:extLst>
              </a:tr>
              <a:tr h="122162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IoT-based Smart Solar Tracking System (2024) aims to enhance solar energy efficiency using IoT and real-time data.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 system includes solar tracking, but also integrates Li-Fi and fire detection.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accuracy under extreme weather conditions affects performance.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999497"/>
                  </a:ext>
                </a:extLst>
              </a:tr>
              <a:tr h="113114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Li-Fi Technology for Data Transmission (2024) ensures fast, interference-free wireless communication using Li-Fi.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 system uses Li-Fi for real-time alert communication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Dependent on line-of-sight; prone to obstruction issues.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73353"/>
                  </a:ext>
                </a:extLst>
              </a:tr>
              <a:tr h="113114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AI-Driven Solar Optimization (2024) enhances tracking precision by integrating AI models with real-time data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 solar tracking doesn’t currently optimize using AI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model accuracy depends on continuous updates for weather adaptation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494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20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31840" y="980728"/>
            <a:ext cx="5832648" cy="5112568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smart, eco-friendly system that combines automated solar tracking, Li-Fi-based high-speed communication, YOLO-powered fire detection, and Arduino-based energy management to enhance safety, efficiency, and sustainability.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Innovations include the fusion of Li-Fi with solar systems for faster and more  secure communication, the use of YOLO for instant fire hazard alerts, and a low-cost, scalable design using open-source tools. The system supports renewable energy usage and promoting a sustainable and intelligent energy solution.</a:t>
            </a:r>
          </a:p>
          <a:p>
            <a:pPr marL="0" indent="0">
              <a:buNone/>
            </a:pP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FD62D-BEF8-EF7E-D817-44D1D7B2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288032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5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7249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10C4A6-6A88-D00F-00CE-CF2BA556628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" y="980728"/>
            <a:ext cx="8684362" cy="5688632"/>
          </a:xfrm>
        </p:spPr>
      </p:pic>
    </p:spTree>
    <p:extLst>
      <p:ext uri="{BB962C8B-B14F-4D97-AF65-F5344CB8AC3E}">
        <p14:creationId xmlns:p14="http://schemas.microsoft.com/office/powerpoint/2010/main" val="426045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System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347864" y="692696"/>
            <a:ext cx="5688631" cy="597666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Li-Fi Communication Module :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data quickly and using LED light, without signal interference.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Detection Module :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AI (YOLO) to spot fire instantly and trigger safety actions.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Module :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devices and loads automatically using Arduino and relays.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Integration of Solar </a:t>
            </a:r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SafetyCommunication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b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solar tracking, Li-Fi data transfer, YOLO-based fire detection for fast, and safe operation.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Interface :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live system data and alerts on an easy-to-use dashboard.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FABDC-8CEB-8C57-14AB-0966B258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0" y="1628800"/>
            <a:ext cx="325917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299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543</TotalTime>
  <Words>1655</Words>
  <Application>Microsoft Office PowerPoint</Application>
  <PresentationFormat>On-screen Show (4:3)</PresentationFormat>
  <Paragraphs>163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 Black</vt:lpstr>
      <vt:lpstr>Calibri</vt:lpstr>
      <vt:lpstr>Cambria</vt:lpstr>
      <vt:lpstr>Franklin Gothic Book</vt:lpstr>
      <vt:lpstr>Perpetua</vt:lpstr>
      <vt:lpstr>Times New Roman</vt:lpstr>
      <vt:lpstr>Wingdings</vt:lpstr>
      <vt:lpstr>Wingdings 2</vt:lpstr>
      <vt:lpstr>Equity</vt:lpstr>
      <vt:lpstr>CS3811 Project Work / Internship Anna University Viva Voce Examination 30-05-2025 and 31-05-2025 Semester 8</vt:lpstr>
      <vt:lpstr>Introduction</vt:lpstr>
      <vt:lpstr>Problem Statement</vt:lpstr>
      <vt:lpstr> Objectives</vt:lpstr>
      <vt:lpstr>Literature Survey </vt:lpstr>
      <vt:lpstr>Literature Survey Contd. </vt:lpstr>
      <vt:lpstr>Proposed System</vt:lpstr>
      <vt:lpstr>System Architecture</vt:lpstr>
      <vt:lpstr>System Modules</vt:lpstr>
      <vt:lpstr>Methodology / Technology Used</vt:lpstr>
      <vt:lpstr>Implementation</vt:lpstr>
      <vt:lpstr>Results and Testing</vt:lpstr>
      <vt:lpstr>Results and Testing</vt:lpstr>
      <vt:lpstr>Challenges Faced</vt:lpstr>
      <vt:lpstr>Future Enhancements</vt:lpstr>
      <vt:lpstr>Conclusion</vt:lpstr>
      <vt:lpstr>Demo Video of Project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Sakthi Nilani</dc:creator>
  <cp:lastModifiedBy>USER</cp:lastModifiedBy>
  <cp:revision>19</cp:revision>
  <dcterms:created xsi:type="dcterms:W3CDTF">2025-05-18T15:36:51Z</dcterms:created>
  <dcterms:modified xsi:type="dcterms:W3CDTF">2025-05-29T16:06:34Z</dcterms:modified>
</cp:coreProperties>
</file>